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5A4DC3-7BBE-5748-B511-C16C9FEBA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304643" cy="6928048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D9A83B20-AA05-3849-9F7A-5F46AF4D9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317" y="852397"/>
            <a:ext cx="5409290" cy="25314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404BA6-C6AB-4109-B96A-7D69C392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8" y="4211912"/>
            <a:ext cx="10515600" cy="13255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rgbClr val="00E7F0"/>
                </a:solidFill>
                <a:latin typeface="DINPro-Medium" panose="020B0504020101020102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862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49BC-7587-4380-973A-0A8062DA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3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E7F0"/>
                </a:solidFill>
                <a:latin typeface="DINPro-Medium" panose="020B0504020101020102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9EF06-781D-4F8E-9546-A777DD1F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0C40-AAF6-3F47-956E-44725A0137DF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55244-B89D-45B3-B1B4-6A55D09B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AEB1E-D7D9-4C96-A223-EA651FF4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4971-83C8-9A4D-B134-683093E1E7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5B039-D313-43B5-8304-E0186B35F84F}"/>
              </a:ext>
            </a:extLst>
          </p:cNvPr>
          <p:cNvSpPr/>
          <p:nvPr userDrawn="1"/>
        </p:nvSpPr>
        <p:spPr>
          <a:xfrm>
            <a:off x="-126124" y="1201266"/>
            <a:ext cx="13085379" cy="474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8BA657-DFAC-4FDF-A9B7-62FFD358F477}"/>
              </a:ext>
            </a:extLst>
          </p:cNvPr>
          <p:cNvSpPr/>
          <p:nvPr userDrawn="1"/>
        </p:nvSpPr>
        <p:spPr>
          <a:xfrm>
            <a:off x="-126124" y="1043610"/>
            <a:ext cx="13085379" cy="474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CC7D4-C425-C348-93BE-1308248B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208722"/>
            <a:ext cx="11708296" cy="834887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None/>
              <a:defRPr lang="en-US" sz="3600" b="0" i="0" kern="1200" dirty="0">
                <a:solidFill>
                  <a:srgbClr val="00E7F0"/>
                </a:solidFill>
                <a:latin typeface="DINPro-Medium" panose="020B0504020101020102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330D9-1726-4B4D-B380-B6717F3D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7" y="1212574"/>
            <a:ext cx="11708295" cy="4482549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352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C7D4-C425-C348-93BE-1308248B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208722"/>
            <a:ext cx="11708296" cy="834887"/>
          </a:xfrm>
        </p:spPr>
        <p:txBody>
          <a:bodyPr anchor="t">
            <a:normAutofit/>
          </a:bodyPr>
          <a:lstStyle>
            <a:lvl1pPr>
              <a:defRPr sz="3600" b="0" i="0">
                <a:solidFill>
                  <a:srgbClr val="00E7F0"/>
                </a:solidFill>
                <a:latin typeface="DINPro-Medium" panose="020B050402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AEA338-AEBF-4250-89C2-FF4778283BFB}"/>
              </a:ext>
            </a:extLst>
          </p:cNvPr>
          <p:cNvSpPr/>
          <p:nvPr userDrawn="1"/>
        </p:nvSpPr>
        <p:spPr>
          <a:xfrm>
            <a:off x="-126124" y="1043610"/>
            <a:ext cx="13085379" cy="474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47BDE-3735-2D4E-8B8F-CCE0D3A4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4AB10-0BD5-0048-A2F9-185477A1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813A5-8713-8541-BF83-960014C0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90C40-AAF6-3F47-956E-44725A0137DF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CFDE-AC2E-A54E-8FEA-F0265ACE8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03509-82ED-5343-A997-484322F5A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04971-83C8-9A4D-B134-683093E1E7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2DFC4A-A4BF-1F45-9EC0-560BCE7423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" y="1587"/>
            <a:ext cx="12304643" cy="6928048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000C37-1313-0345-8DBD-BAD26B7160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841" y="5952707"/>
            <a:ext cx="1991038" cy="6636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5A28D-1698-9A44-B0BE-6AE1DABF819A}"/>
              </a:ext>
            </a:extLst>
          </p:cNvPr>
          <p:cNvSpPr txBox="1"/>
          <p:nvPr userDrawn="1"/>
        </p:nvSpPr>
        <p:spPr>
          <a:xfrm>
            <a:off x="7880074" y="6367051"/>
            <a:ext cx="42042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b="0" i="0" dirty="0">
                <a:solidFill>
                  <a:schemeClr val="bg1"/>
                </a:solidFill>
                <a:latin typeface="DINPro-Medium" panose="020B0504020101020102" pitchFamily="34" charset="0"/>
              </a:rPr>
              <a:t>30</a:t>
            </a:r>
            <a:r>
              <a:rPr lang="en-US" sz="1700" b="0" i="0" baseline="30000" dirty="0">
                <a:solidFill>
                  <a:schemeClr val="bg1"/>
                </a:solidFill>
                <a:latin typeface="DINPro-Medium" panose="020B0504020101020102" pitchFamily="34" charset="0"/>
              </a:rPr>
              <a:t>TH</a:t>
            </a:r>
            <a:r>
              <a:rPr lang="en-US" sz="1700" b="0" i="0" dirty="0">
                <a:solidFill>
                  <a:schemeClr val="bg1"/>
                </a:solidFill>
                <a:latin typeface="DINPro-Medium" panose="020B0504020101020102" pitchFamily="34" charset="0"/>
              </a:rPr>
              <a:t>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411675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067ED-F291-4A6E-B342-9720B02B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7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DF83-75ED-E244-8FD0-12D44624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88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D23E-B21F-486E-B2D6-DA6259F8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051C-10DB-47FF-BDDF-513323BC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DINPro-Medium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Lubluban</dc:creator>
  <cp:lastModifiedBy>Tara Thomas</cp:lastModifiedBy>
  <cp:revision>6</cp:revision>
  <dcterms:created xsi:type="dcterms:W3CDTF">2021-05-21T15:30:00Z</dcterms:created>
  <dcterms:modified xsi:type="dcterms:W3CDTF">2021-05-22T14:40:24Z</dcterms:modified>
</cp:coreProperties>
</file>